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027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60616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85551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333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2721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94622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7152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3321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592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7330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1472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78200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5690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21680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00500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48891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DA944-D4BA-4072-AC65-A4F139A803BC}" type="datetimeFigureOut">
              <a:rPr lang="bg-BG" smtClean="0"/>
              <a:t>25.5.2024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96A021B-6B8F-4D2A-8DCC-FC067962F3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35940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F09C247-5CFB-4E0B-A281-8BC5EADC1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263" y="1376315"/>
            <a:ext cx="9021452" cy="2582944"/>
          </a:xfrm>
        </p:spPr>
        <p:txBody>
          <a:bodyPr/>
          <a:lstStyle/>
          <a:p>
            <a:pPr algn="ctr"/>
            <a:r>
              <a:rPr lang="bg-BG" sz="3600" dirty="0"/>
              <a:t>ГРУПА </a:t>
            </a:r>
            <a:r>
              <a:rPr lang="bg-BG" sz="3600" dirty="0">
                <a:solidFill>
                  <a:srgbClr val="FF0000"/>
                </a:solidFill>
              </a:rPr>
              <a:t>ЗА ЗАНИМАНИЯ </a:t>
            </a:r>
            <a:r>
              <a:rPr lang="bg-BG" sz="3600" dirty="0"/>
              <a:t>ПО ИНТЕРЕСИ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,,</a:t>
            </a:r>
            <a:r>
              <a:rPr lang="bg-BG" sz="3600" dirty="0">
                <a:solidFill>
                  <a:srgbClr val="FF0000"/>
                </a:solidFill>
              </a:rPr>
              <a:t>БЪЛГАРОЛЮБЧЕ</a:t>
            </a:r>
            <a:r>
              <a:rPr lang="en-US" sz="3600" dirty="0">
                <a:solidFill>
                  <a:srgbClr val="FF0000"/>
                </a:solidFill>
              </a:rPr>
              <a:t>”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3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CFAC7A3-8959-42AF-B848-CEDD897A4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Пролетни празници!</a:t>
            </a:r>
          </a:p>
        </p:txBody>
      </p:sp>
      <p:pic>
        <p:nvPicPr>
          <p:cNvPr id="4" name="e00766c0-aabd-42c6-8a7c-e3606c9ebe7c">
            <a:hlinkClick r:id="" action="ppaction://media"/>
            <a:extLst>
              <a:ext uri="{FF2B5EF4-FFF2-40B4-BE49-F238E27FC236}">
                <a16:creationId xmlns:a16="http://schemas.microsoft.com/office/drawing/2014/main" id="{C9EC3A69-15DF-43AD-AE3A-CB0544B8679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84338" y="2160588"/>
            <a:ext cx="6583362" cy="3881437"/>
          </a:xfrm>
        </p:spPr>
      </p:pic>
    </p:spTree>
    <p:extLst>
      <p:ext uri="{BB962C8B-B14F-4D97-AF65-F5344CB8AC3E}">
        <p14:creationId xmlns:p14="http://schemas.microsoft.com/office/powerpoint/2010/main" val="384376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628A3AB-0755-48E6-8B7F-C10DA588F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Ученето е и забавление!</a:t>
            </a:r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178C6408-BA74-41C7-80DD-A29C3A8D9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207722"/>
            <a:ext cx="5175249" cy="3881437"/>
          </a:xfr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67F32F2-E353-4CD5-BD64-9F4CE9AC4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207722"/>
            <a:ext cx="4443167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35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DCA9B95-B951-4DF7-AF70-71055D390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567">
            <a:off x="571264" y="822017"/>
            <a:ext cx="5646656" cy="4034672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9856F7B-0930-40DB-A29A-9EF49590B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1051">
            <a:off x="7782560" y="384928"/>
            <a:ext cx="3495040" cy="403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7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0062944-5E05-4D00-8982-D6B13391F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360" y="3342640"/>
            <a:ext cx="4917440" cy="33020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C2B4ADA-858E-43F3-B787-AEA97ED8F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" y="233680"/>
            <a:ext cx="3547110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3AD1F2D-BAE8-4383-9C7D-5BA01C17C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240" y="3429000"/>
            <a:ext cx="3882390" cy="312928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EFDBE52-EEF7-42EB-A4D3-C74239946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320" y="284480"/>
            <a:ext cx="3496310" cy="2509520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2B83CFF-23FA-4029-A744-7BD9E6314B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" y="284480"/>
            <a:ext cx="3728720" cy="279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41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89E198B8-3194-4708-8786-6969F7038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83" y="405113"/>
            <a:ext cx="4010869" cy="3935393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F87DAB8-07B9-4915-ABB0-0C3EC75C8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495" y="245961"/>
            <a:ext cx="2857259" cy="3183039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17B90ED-E38D-4C54-A2AA-436719D7D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172" y="3209082"/>
            <a:ext cx="4371370" cy="340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46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0BF775C-85AC-4F12-9BE5-DECFD4DFC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380" y="3194613"/>
            <a:ext cx="3287210" cy="293997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C1FE95C-D768-4867-BB7B-DD82BD69B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89" y="489030"/>
            <a:ext cx="3611302" cy="3643132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C0E6E381-E2A0-42AF-A75D-FCE6D64018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732" y="208344"/>
            <a:ext cx="3030879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2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875976A-5A30-4679-9C5B-512AE3EC0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982" y="451412"/>
            <a:ext cx="4026302" cy="3935393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564B1BB-4C9F-493C-9482-EF18C48B1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089" y="1422016"/>
            <a:ext cx="3611302" cy="378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1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93610F1-0741-4F1D-A0AA-CC82AF1CD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449" y="179109"/>
            <a:ext cx="8623554" cy="5344998"/>
          </a:xfrm>
        </p:spPr>
        <p:txBody>
          <a:bodyPr>
            <a:normAutofit/>
          </a:bodyPr>
          <a:lstStyle/>
          <a:p>
            <a:r>
              <a:rPr lang="bg-BG" sz="3200" dirty="0"/>
              <a:t>Празниците и традициите уважихме и нови умения придобихме!</a:t>
            </a:r>
            <a:br>
              <a:rPr lang="bg-BG" sz="3200" dirty="0"/>
            </a:br>
            <a:r>
              <a:rPr lang="bg-BG" sz="3200" dirty="0"/>
              <a:t>Със смях и забавления</a:t>
            </a:r>
            <a:r>
              <a:rPr lang="en-US" sz="3200" dirty="0"/>
              <a:t>, </a:t>
            </a:r>
            <a:r>
              <a:rPr lang="bg-BG" sz="3200" dirty="0"/>
              <a:t>представихме ви нашите творения!</a:t>
            </a:r>
            <a:br>
              <a:rPr lang="bg-BG" sz="3200" dirty="0"/>
            </a:br>
            <a:r>
              <a:rPr lang="bg-BG" sz="3200" dirty="0"/>
              <a:t>Време е да проверим и знанията</a:t>
            </a:r>
            <a:r>
              <a:rPr lang="en-US" sz="3200" dirty="0"/>
              <a:t>, </a:t>
            </a:r>
            <a:r>
              <a:rPr lang="bg-BG" sz="3200" dirty="0"/>
              <a:t>които получихме да сверим…</a:t>
            </a:r>
            <a:br>
              <a:rPr lang="bg-BG" sz="3200" dirty="0"/>
            </a:br>
            <a:r>
              <a:rPr lang="bg-BG" sz="3200" dirty="0"/>
              <a:t>Правилните </a:t>
            </a:r>
            <a:r>
              <a:rPr lang="bg-BG" sz="3200"/>
              <a:t>отговори отгатни </a:t>
            </a:r>
            <a:r>
              <a:rPr lang="bg-BG" sz="3200" dirty="0"/>
              <a:t>и награди получи!</a:t>
            </a:r>
          </a:p>
        </p:txBody>
      </p:sp>
    </p:spTree>
    <p:extLst>
      <p:ext uri="{BB962C8B-B14F-4D97-AF65-F5344CB8AC3E}">
        <p14:creationId xmlns:p14="http://schemas.microsoft.com/office/powerpoint/2010/main" val="3866587542"/>
      </p:ext>
    </p:extLst>
  </p:cSld>
  <p:clrMapOvr>
    <a:masterClrMapping/>
  </p:clrMapOvr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153</TotalTime>
  <Words>57</Words>
  <Application>Microsoft Office PowerPoint</Application>
  <PresentationFormat>Широк екран</PresentationFormat>
  <Paragraphs>4</Paragraphs>
  <Slides>10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Фасети</vt:lpstr>
      <vt:lpstr>ГРУПА ЗА ЗАНИМАНИЯ ПО ИНТЕРЕСИ ,,БЪЛГАРОЛЮБЧЕ”</vt:lpstr>
      <vt:lpstr>Пролетни празници!</vt:lpstr>
      <vt:lpstr>Ученето е и забавление!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Празниците и традициите уважихме и нови умения придобихме! Със смях и забавления, представихме ви нашите творения! Време е да проверим и знанията, които получихме да сверим… Правилните отговори отгатни и награди получи!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ГРУПА ЗА ЗАНИМАНИЯ ПО ИНТЕРЕСИ ,,БЪЛГАРОЛЮБЧЕ”</dc:title>
  <dc:creator>Христина Д. Караколева</dc:creator>
  <cp:lastModifiedBy>Христина Д. Караколева</cp:lastModifiedBy>
  <cp:revision>13</cp:revision>
  <dcterms:created xsi:type="dcterms:W3CDTF">2024-05-25T11:00:24Z</dcterms:created>
  <dcterms:modified xsi:type="dcterms:W3CDTF">2024-05-25T13:33:33Z</dcterms:modified>
</cp:coreProperties>
</file>