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457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92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05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4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3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7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4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74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34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4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99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6142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60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0256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06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967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99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2AE5BB-D809-4629-93BE-3362AA379003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A5926A8-9A8A-41F6-8933-E5A75B34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979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Онлайн кандидатстване след седми клас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За учебната 2024/2025 година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8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2907" y="149629"/>
            <a:ext cx="4465085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314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524" y="91441"/>
            <a:ext cx="4665102" cy="659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938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602" y="99752"/>
            <a:ext cx="4718048" cy="666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53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066" y="116378"/>
            <a:ext cx="4659219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510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125" y="116378"/>
            <a:ext cx="4706282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02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835" y="104592"/>
            <a:ext cx="4714622" cy="666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960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Желаем ви успех!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121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</TotalTime>
  <Words>13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Slice</vt:lpstr>
      <vt:lpstr>Онлайн кандидатстване след седми клас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Желаем ви успех!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 КАНДИДАТСТВАНЕ СЛЕД СЕДМИ КЛАС</dc:title>
  <dc:creator>User</dc:creator>
  <cp:lastModifiedBy>User</cp:lastModifiedBy>
  <cp:revision>4</cp:revision>
  <dcterms:created xsi:type="dcterms:W3CDTF">2024-06-08T05:04:10Z</dcterms:created>
  <dcterms:modified xsi:type="dcterms:W3CDTF">2024-06-08T05:25:51Z</dcterms:modified>
</cp:coreProperties>
</file>